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7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3F4FEE-B060-4925-84E6-C0397B878E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33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FF3BB-CB98-4362-874A-3E1767290C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59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94129-4037-4B1C-BF1C-346EAEA232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099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D54D887-9B99-44D3-97BB-DE10A8FDF6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34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9F927-9071-44B7-BC27-83EEB92BA3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147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D426E-350B-4522-A580-03FC35F455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16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24429D-16AB-43F7-9BC5-C05394B814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07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53EAC-8A0B-45A2-973E-E8DADD6D66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28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9E25C-8674-4990-9863-59F0B7891C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53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93BD9-D1CA-47C8-BF06-DD10FBAF6E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346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EE575-AB8A-4E6F-A9C1-14FF6F1877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39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3BCED-B483-48F4-9E35-1D527C3649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85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0CC3C94-E11F-40E9-8555-C451B6B9F91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The image “file:///C:/Documents%20and%20Settings/sjensen/Desktop/Picture%201%20of%20smaller%20planets.jpg” cannot be displayed, because it contains error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415925"/>
            <a:ext cx="10058400" cy="5710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The image “file:///C:/Documents%20and%20Settings/sjensen/Desktop/Picture%202%20of%20all%20planets.jpg” cannot be displayed, because it contains errors.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871538"/>
            <a:ext cx="9448800" cy="53006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The image “file:///C:/Documents%20and%20Settings/sjensen/Desktop/Picture%203%20of%20planets%20and%20sun.jpg” cannot be displayed, because it contains errors.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935038"/>
            <a:ext cx="8686800" cy="48720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The image “file:///C:/Documents%20and%20Settings/sjensen/Desktop/Picture%204%20of%20sun%20and%20other%20stars.jpg” cannot be displayed, because it contains errors.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457200"/>
            <a:ext cx="8296275" cy="58023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The image “file:///C:/Documents%20and%20Settings/sjensen/Desktop/Picture%205%20of%20largest%20stars.jpg” cannot be displayed, because it contains errors.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434975"/>
            <a:ext cx="8686800" cy="6076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Grant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scottjensen</dc:creator>
  <cp:lastModifiedBy>ScottVal</cp:lastModifiedBy>
  <cp:revision>7</cp:revision>
  <dcterms:created xsi:type="dcterms:W3CDTF">2007-11-20T21:06:04Z</dcterms:created>
  <dcterms:modified xsi:type="dcterms:W3CDTF">2010-10-06T01:37:27Z</dcterms:modified>
</cp:coreProperties>
</file>